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70" r:id="rId11"/>
    <p:sldId id="265" r:id="rId12"/>
    <p:sldId id="272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CC"/>
    <a:srgbClr val="FFCCFF"/>
    <a:srgbClr val="FFFF99"/>
    <a:srgbClr val="CC99FF"/>
    <a:srgbClr val="FF0066"/>
    <a:srgbClr val="FF99FF"/>
    <a:srgbClr val="FFFF66"/>
    <a:srgbClr val="3399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FC3EF-F5B3-43D7-A7FD-1A449D7B9C82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2E2C6-03C3-49A8-8D12-0B560394D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8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CCFF"/>
            </a:gs>
            <a:gs pos="38000">
              <a:srgbClr val="FFCCFF"/>
            </a:gs>
            <a:gs pos="100000">
              <a:srgbClr val="0070C0"/>
            </a:gs>
            <a:gs pos="52000">
              <a:srgbClr val="99FFCC"/>
            </a:gs>
            <a:gs pos="87925">
              <a:srgbClr val="00B0F0"/>
            </a:gs>
            <a:gs pos="74000">
              <a:srgbClr val="99FFCC"/>
            </a:gs>
            <a:gs pos="100000">
              <a:srgbClr val="FFEBFA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4248472" cy="161404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99"/>
                </a:solidFill>
              </a:rPr>
              <a:t>Горбатова Инна Сергеевна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воспитатель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первой квалификационной категории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Муниципального бюджетного дошкольного 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образовательного  учреждения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«Детский сад комбинированного вида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№27 «Золотая рыбка»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E:\ина\ина работа\Всё\Горбатова ФОТО\DSCN4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06" y="1052733"/>
            <a:ext cx="4016731" cy="403588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ARK\Desktop\DSC036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b="4086"/>
          <a:stretch/>
        </p:blipFill>
        <p:spPr bwMode="auto">
          <a:xfrm>
            <a:off x="1331640" y="692696"/>
            <a:ext cx="6303564" cy="504720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4868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«Бусы здоровья»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Цель:  массаж </a:t>
            </a:r>
            <a:r>
              <a:rPr lang="ru-RU" sz="2800" b="1" dirty="0">
                <a:solidFill>
                  <a:srgbClr val="000099"/>
                </a:solidFill>
              </a:rPr>
              <a:t>отдельных частей тела, </a:t>
            </a:r>
            <a:r>
              <a:rPr lang="ru-RU" sz="2800" b="1" dirty="0" smtClean="0">
                <a:solidFill>
                  <a:srgbClr val="000099"/>
                </a:solidFill>
              </a:rPr>
              <a:t>улучшение кровообращения, выполнение общеразвивающих </a:t>
            </a:r>
            <a:r>
              <a:rPr lang="ru-RU" sz="2800" b="1" dirty="0">
                <a:solidFill>
                  <a:srgbClr val="000099"/>
                </a:solidFill>
              </a:rPr>
              <a:t>упражнений.</a:t>
            </a:r>
          </a:p>
        </p:txBody>
      </p:sp>
      <p:pic>
        <p:nvPicPr>
          <p:cNvPr id="9219" name="Picture 3" descr="C:\Users\Eugene\Desktop\ФОТКИ ДЛЯ САДА\DSC03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63" y="2492896"/>
            <a:ext cx="5463681" cy="409776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23" y="3217863"/>
            <a:ext cx="4810125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KLARK\Desktop\P11106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 bwMode="auto">
          <a:xfrm>
            <a:off x="251520" y="188641"/>
            <a:ext cx="4704522" cy="3296943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11675" cy="338296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31" y="3301342"/>
            <a:ext cx="4481513" cy="33655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1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6986" y="18864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«Космическая тарелка»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Цель:  развитие </a:t>
            </a:r>
            <a:r>
              <a:rPr lang="ru-RU" sz="2800" b="1" dirty="0">
                <a:solidFill>
                  <a:srgbClr val="000099"/>
                </a:solidFill>
              </a:rPr>
              <a:t>вестибулярного </a:t>
            </a:r>
            <a:r>
              <a:rPr lang="ru-RU" sz="2800" b="1" dirty="0" smtClean="0">
                <a:solidFill>
                  <a:srgbClr val="000099"/>
                </a:solidFill>
              </a:rPr>
              <a:t>аппарата, профилактика плоскостопия.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2051" name="Picture 3" descr="C:\Users\KLARK\Desktop\DSC03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76" y="1594650"/>
            <a:ext cx="4536504" cy="3402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LARK\Desktop\DSC037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b="13720"/>
          <a:stretch/>
        </p:blipFill>
        <p:spPr bwMode="auto">
          <a:xfrm>
            <a:off x="566985" y="3645024"/>
            <a:ext cx="4438209" cy="2943327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515145" cy="338437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LARK\Desktop\DSC037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b="13720"/>
          <a:stretch/>
        </p:blipFill>
        <p:spPr bwMode="auto">
          <a:xfrm>
            <a:off x="4251771" y="3356992"/>
            <a:ext cx="4799075" cy="318264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36712"/>
            <a:ext cx="61206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9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88640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0099"/>
                </a:solidFill>
              </a:rPr>
              <a:t>Цель: актуализация </a:t>
            </a:r>
            <a:r>
              <a:rPr lang="ru-RU" sz="2600" b="1" dirty="0">
                <a:solidFill>
                  <a:srgbClr val="000099"/>
                </a:solidFill>
              </a:rPr>
              <a:t>опыта педагогов по использованию нетрадиционного оборудования для физического развития детей при организации их двигательной </a:t>
            </a:r>
            <a:r>
              <a:rPr lang="ru-RU" sz="2600" b="1" dirty="0" smtClean="0">
                <a:solidFill>
                  <a:srgbClr val="000099"/>
                </a:solidFill>
              </a:rPr>
              <a:t>активности</a:t>
            </a:r>
            <a:r>
              <a:rPr lang="ru-RU" sz="26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2293726"/>
            <a:ext cx="75349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0099"/>
                </a:solidFill>
              </a:rPr>
              <a:t>Задачи: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dirty="0">
                <a:solidFill>
                  <a:srgbClr val="000099"/>
                </a:solidFill>
              </a:rPr>
              <a:t>Представить различные виды оборудования для физического развития.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dirty="0">
                <a:solidFill>
                  <a:srgbClr val="000099"/>
                </a:solidFill>
              </a:rPr>
              <a:t> Обучение педагогов различным способам использования данного оборудования.</a:t>
            </a:r>
          </a:p>
          <a:p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500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8572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«Разноцветные следы».</a:t>
            </a:r>
          </a:p>
          <a:p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Ц</a:t>
            </a:r>
            <a:r>
              <a:rPr lang="ru-RU" sz="2800" b="1" dirty="0" smtClean="0">
                <a:solidFill>
                  <a:srgbClr val="000099"/>
                </a:solidFill>
              </a:rPr>
              <a:t>ель: профилактика  </a:t>
            </a:r>
            <a:r>
              <a:rPr lang="ru-RU" sz="2800" b="1" dirty="0">
                <a:solidFill>
                  <a:srgbClr val="000099"/>
                </a:solidFill>
              </a:rPr>
              <a:t>плоскостопия, </a:t>
            </a:r>
            <a:r>
              <a:rPr lang="ru-RU" sz="2800" b="1" dirty="0" smtClean="0">
                <a:solidFill>
                  <a:srgbClr val="000099"/>
                </a:solidFill>
              </a:rPr>
              <a:t>развитие  </a:t>
            </a:r>
            <a:r>
              <a:rPr lang="ru-RU" sz="2800" b="1" dirty="0">
                <a:solidFill>
                  <a:srgbClr val="000099"/>
                </a:solidFill>
              </a:rPr>
              <a:t>вестибулярного </a:t>
            </a:r>
            <a:r>
              <a:rPr lang="ru-RU" sz="2800" b="1" dirty="0" smtClean="0">
                <a:solidFill>
                  <a:srgbClr val="000099"/>
                </a:solidFill>
              </a:rPr>
              <a:t>аппарата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</a:p>
          <a:p>
            <a:r>
              <a:rPr lang="ru-RU" sz="2800" b="1" dirty="0">
                <a:solidFill>
                  <a:srgbClr val="000099"/>
                </a:solidFill>
              </a:rPr>
              <a:t>р</a:t>
            </a:r>
            <a:r>
              <a:rPr lang="ru-RU" sz="2800" b="1" dirty="0" smtClean="0">
                <a:solidFill>
                  <a:srgbClr val="000099"/>
                </a:solidFill>
              </a:rPr>
              <a:t>азвитие мелкой моторики пальцев рук. 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H:\DCIM\101MSDCF\DSC036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988" y="2357430"/>
            <a:ext cx="5434009" cy="400052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431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:\DCIM\101MSDCF\DSC036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4970476" cy="372872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 descr="C:\Users\Eugene\Desktop\ФОТКИ ДЛЯ САДА\DSC03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712072" cy="353405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DCIM\101MSDCF\DSC036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4717758" cy="2926678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 descr="C:\Users\KLARK\Desktop\DSC03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5" y="3140968"/>
            <a:ext cx="4704523" cy="352839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LARK\Desktop\DSC036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4038" b="17031"/>
          <a:stretch/>
        </p:blipFill>
        <p:spPr bwMode="auto">
          <a:xfrm>
            <a:off x="1403648" y="1196752"/>
            <a:ext cx="6410576" cy="430944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4970" y="260648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«Дорожка мячей»</a:t>
            </a:r>
            <a:endParaRPr lang="ru-RU" sz="2800" dirty="0">
              <a:solidFill>
                <a:srgbClr val="000099"/>
              </a:solidFill>
            </a:endParaRPr>
          </a:p>
          <a:p>
            <a:r>
              <a:rPr lang="ru-RU" sz="2800" b="1" dirty="0" smtClean="0">
                <a:solidFill>
                  <a:srgbClr val="000099"/>
                </a:solidFill>
              </a:rPr>
              <a:t>Цель:  развитие </a:t>
            </a:r>
            <a:r>
              <a:rPr lang="ru-RU" sz="2800" b="1" dirty="0">
                <a:solidFill>
                  <a:srgbClr val="000099"/>
                </a:solidFill>
              </a:rPr>
              <a:t>ловкости,  уверенности при ходьбе, </a:t>
            </a:r>
            <a:r>
              <a:rPr lang="ru-RU" sz="2800" b="1" dirty="0" smtClean="0">
                <a:solidFill>
                  <a:srgbClr val="000099"/>
                </a:solidFill>
              </a:rPr>
              <a:t> развитие </a:t>
            </a:r>
            <a:r>
              <a:rPr lang="ru-RU" sz="2800" b="1" dirty="0">
                <a:solidFill>
                  <a:srgbClr val="000099"/>
                </a:solidFill>
              </a:rPr>
              <a:t>мышц бедра,  ног,  </a:t>
            </a:r>
            <a:r>
              <a:rPr lang="ru-RU" sz="2800" b="1" dirty="0" smtClean="0">
                <a:solidFill>
                  <a:srgbClr val="000099"/>
                </a:solidFill>
              </a:rPr>
              <a:t>профилактика </a:t>
            </a:r>
            <a:r>
              <a:rPr lang="ru-RU" sz="2800" b="1" dirty="0">
                <a:solidFill>
                  <a:srgbClr val="000099"/>
                </a:solidFill>
              </a:rPr>
              <a:t>плоскостопия, развитие глазомера.</a:t>
            </a:r>
          </a:p>
        </p:txBody>
      </p:sp>
      <p:pic>
        <p:nvPicPr>
          <p:cNvPr id="5122" name="Picture 2" descr="C:\Users\Eugene\Desktop\ФОТКИ ДЛЯ САДА\DSC036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/>
          <a:stretch/>
        </p:blipFill>
        <p:spPr bwMode="auto">
          <a:xfrm>
            <a:off x="2051720" y="2592557"/>
            <a:ext cx="5168123" cy="4109033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ugene\Desktop\ФОТКИ ДЛЯ САДА\DSC03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450"/>
            <a:ext cx="4608512" cy="345638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ugene\Desktop\ФОТКИ ДЛЯ САДА\DSC03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52032" cy="326402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06" y="2932646"/>
            <a:ext cx="4833937" cy="362743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Eugene\Desktop\ФОТКИ ДЛЯ САДА\DSC03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16490" cy="3312368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564</TotalTime>
  <Words>121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Горбатова Инна Сергеевна воспитатель первой квалификационной категории Муниципального бюджетного дошкольного  образовательного  учреждения «Детский сад комбинированного вида №27 «Золотая рыбка»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KLARK</cp:lastModifiedBy>
  <cp:revision>38</cp:revision>
  <dcterms:created xsi:type="dcterms:W3CDTF">2014-03-23T13:52:44Z</dcterms:created>
  <dcterms:modified xsi:type="dcterms:W3CDTF">2015-04-13T12:59:33Z</dcterms:modified>
</cp:coreProperties>
</file>